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04" y="-2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Relationship Id="rId17" Type="http://schemas.openxmlformats.org/officeDocument/2006/relationships/font" Target="fonts/font9.fntdata"/><Relationship Id="rId18" Type="http://schemas.openxmlformats.org/officeDocument/2006/relationships/font" Target="fonts/font10.fntdata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fc9641d1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fc9641d1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fc9641d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fc9641d1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Go-QkHTbUY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o-QkHTbUY" TargetMode="External"/><Relationship Id="rId4" Type="http://schemas.openxmlformats.org/officeDocument/2006/relationships/hyperlink" Target="https://www.pinterest.com/pin/495325659010915431/" TargetMode="External"/><Relationship Id="rId5" Type="http://schemas.openxmlformats.org/officeDocument/2006/relationships/hyperlink" Target="https://www.pinterest.com/pin/64528207146740242/?lp=true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5980825" y="3639050"/>
            <a:ext cx="2709300" cy="14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Paste Paper Collage!</a:t>
            </a:r>
            <a:endParaRPr sz="30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2709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68850" cy="524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6191" t="5235" b="3714"/>
          <a:stretch/>
        </p:blipFill>
        <p:spPr>
          <a:xfrm>
            <a:off x="5136550" y="0"/>
            <a:ext cx="2452490" cy="355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7040500" y="292550"/>
            <a:ext cx="1938900" cy="44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Eric Carle-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The Artist Who Painted a Blue Horse</a:t>
            </a:r>
            <a:endParaRPr sz="3000" i="1"/>
          </a:p>
        </p:txBody>
      </p:sp>
      <p:pic>
        <p:nvPicPr>
          <p:cNvPr id="67" name="Google Shape;67;p14" descr=" 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50" y="108663"/>
            <a:ext cx="6568234" cy="49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7040500" y="292550"/>
            <a:ext cx="1938900" cy="44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Pete Cromer</a:t>
            </a:r>
            <a:endParaRPr sz="3000" i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50" y="0"/>
            <a:ext cx="5886099" cy="531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7040500" y="292550"/>
            <a:ext cx="1938900" cy="44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Pete Cromer</a:t>
            </a:r>
            <a:endParaRPr sz="3000" i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125" y="0"/>
            <a:ext cx="42677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2275375" y="406425"/>
            <a:ext cx="5362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 sz="4800"/>
              <a:t>Mix colors with partner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 sz="4800"/>
              <a:t>Play with paste paper to make patterns!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8"/>
          <p:cNvCxnSpPr/>
          <p:nvPr/>
        </p:nvCxnSpPr>
        <p:spPr>
          <a:xfrm>
            <a:off x="7053800" y="3963875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8"/>
          <p:cNvSpPr txBox="1">
            <a:spLocks noGrp="1"/>
          </p:cNvSpPr>
          <p:nvPr>
            <p:ph type="body" idx="4294967295"/>
          </p:nvPr>
        </p:nvSpPr>
        <p:spPr>
          <a:xfrm>
            <a:off x="4083600" y="4232125"/>
            <a:ext cx="75966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23375" y="286175"/>
            <a:ext cx="8475300" cy="3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https://www.youtube.com/watch?v=wGo-QkHTbUY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https://www.pinterest.com/pin/495325659010915431/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/>
            </a: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https://www.pinterest.com/pin/64528207146740242/?lp=true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Macintosh PowerPoint</Application>
  <PresentationFormat>On-screen Show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Playfair Display</vt:lpstr>
      <vt:lpstr>Montserrat</vt:lpstr>
      <vt:lpstr>Oswald</vt:lpstr>
      <vt:lpstr>Pop</vt:lpstr>
      <vt:lpstr>Paste Paper Collage!</vt:lpstr>
      <vt:lpstr>Eric Carle- The Artist Who Painted a Blue Horse</vt:lpstr>
      <vt:lpstr>Pete Cromer</vt:lpstr>
      <vt:lpstr>Pete Cromer</vt:lpstr>
      <vt:lpstr>Mix colors with partner Play with paste paper to make patterns!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 Paper Collage!</dc:title>
  <cp:lastModifiedBy>Tessa Sutton</cp:lastModifiedBy>
  <cp:revision>1</cp:revision>
  <dcterms:created xsi:type="dcterms:W3CDTF">2019-12-14T17:26:08Z</dcterms:created>
  <dcterms:modified xsi:type="dcterms:W3CDTF">2019-12-14T17:27:12Z</dcterms:modified>
</cp:coreProperties>
</file>