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5143500" type="screen16x9"/>
  <p:notesSz cx="6858000" cy="9144000"/>
  <p:embeddedFontLst>
    <p:embeddedFont>
      <p:font typeface="Raleway"/>
      <p:regular r:id="rId8"/>
      <p:bold r:id="rId9"/>
      <p:italic r:id="rId10"/>
      <p:boldItalic r:id="rId11"/>
    </p:embeddedFont>
    <p:embeddedFont>
      <p:font typeface="Lato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104" y="-2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20" Type="http://schemas.openxmlformats.org/officeDocument/2006/relationships/tableStyles" Target="tableStyles.xml"/><Relationship Id="rId10" Type="http://schemas.openxmlformats.org/officeDocument/2006/relationships/font" Target="fonts/font3.fntdata"/><Relationship Id="rId11" Type="http://schemas.openxmlformats.org/officeDocument/2006/relationships/font" Target="fonts/font4.fntdata"/><Relationship Id="rId12" Type="http://schemas.openxmlformats.org/officeDocument/2006/relationships/font" Target="fonts/font5.fntdata"/><Relationship Id="rId13" Type="http://schemas.openxmlformats.org/officeDocument/2006/relationships/font" Target="fonts/font6.fntdata"/><Relationship Id="rId14" Type="http://schemas.openxmlformats.org/officeDocument/2006/relationships/font" Target="fonts/font7.fntdata"/><Relationship Id="rId15" Type="http://schemas.openxmlformats.org/officeDocument/2006/relationships/font" Target="fonts/font8.fntdata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5c6ca45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5c6ca45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5c6ca457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5c6ca457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5c6ca45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5c6ca45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xmagazine.com/arts/the-art-of-printmaking-alexis-dwyer-finds-inspiration-in-nature/article_d6d0d312-b673-11e7-a659-b776157dbe93.html" TargetMode="External"/><Relationship Id="rId4" Type="http://schemas.openxmlformats.org/officeDocument/2006/relationships/hyperlink" Target="http://www.alexisdwyerstudio.com/on-the-beaten-path.html" TargetMode="External"/><Relationship Id="rId5" Type="http://schemas.openxmlformats.org/officeDocument/2006/relationships/hyperlink" Target="https://www.jacksonsart.com/blog/2015/05/01/impressions-of-nature-printmaking-competition-winners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4960350" y="616900"/>
            <a:ext cx="39027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Printmaking from Nature with Vegetables and Leaves!</a:t>
            </a: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01" y="859475"/>
            <a:ext cx="4864726" cy="33113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86975" y="4170800"/>
            <a:ext cx="802500" cy="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Alexis Dwyer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2241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Alexis Dwyer</a:t>
            </a:r>
            <a:endParaRPr sz="2400"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4294967295"/>
          </p:nvPr>
        </p:nvSpPr>
        <p:spPr>
          <a:xfrm>
            <a:off x="619325" y="1923600"/>
            <a:ext cx="20748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Treasure Map, Cyanotype, Relief Printmaking, 63”x44”, 2017 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850" y="0"/>
            <a:ext cx="31234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 idx="4294967295"/>
          </p:nvPr>
        </p:nvSpPr>
        <p:spPr>
          <a:xfrm>
            <a:off x="535775" y="260800"/>
            <a:ext cx="16737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Alexis Dwyer</a:t>
            </a:r>
            <a:endParaRPr sz="24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Made from trash!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275" y="135700"/>
            <a:ext cx="4914600" cy="49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 idx="4294967295"/>
          </p:nvPr>
        </p:nvSpPr>
        <p:spPr>
          <a:xfrm>
            <a:off x="535775" y="260800"/>
            <a:ext cx="1941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Allison Deegan</a:t>
            </a:r>
            <a:endParaRPr sz="2400"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Newt Love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Lithograph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15447"/>
          <a:stretch/>
        </p:blipFill>
        <p:spPr>
          <a:xfrm>
            <a:off x="3018900" y="0"/>
            <a:ext cx="5358926" cy="52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References</a:t>
            </a:r>
            <a:endParaRPr sz="2400"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https://www.voxmagazine.com/arts/the-art-of-printmaking-alexis-dwyer-finds-inspiration-in-nature/article_d6d0d312-b673-11e7-a659-b776157dbe93.html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http://www.alexisdwyerstudio.com/on-the-beaten-path.html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https://www.jacksonsart.com/blog/2015/05/01/impressions-of-nature-printmaking-competition-winners/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Macintosh PowerPoint</Application>
  <PresentationFormat>On-screen Show (16:9)</PresentationFormat>
  <Paragraphs>13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Raleway</vt:lpstr>
      <vt:lpstr>Lato</vt:lpstr>
      <vt:lpstr>Swiss</vt:lpstr>
      <vt:lpstr>Printmaking from Nature with Vegetables and Leaves!</vt:lpstr>
      <vt:lpstr>Alexis Dwyer</vt:lpstr>
      <vt:lpstr>Alexis Dwyer</vt:lpstr>
      <vt:lpstr>Allison Deegan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Printmaking from Nature with Vegetables and Leaves!</dc:title>
  <cp:lastModifiedBy>Tessa Sutton</cp:lastModifiedBy>
  <cp:revision>1</cp:revision>
  <dcterms:created xsi:type="dcterms:W3CDTF">2019-12-14T22:35:27Z</dcterms:created>
  <dcterms:modified xsi:type="dcterms:W3CDTF">2019-12-14T22:35:47Z</dcterms:modified>
</cp:coreProperties>
</file>